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57" r:id="rId4"/>
    <p:sldId id="263" r:id="rId5"/>
    <p:sldId id="264" r:id="rId6"/>
    <p:sldId id="258" r:id="rId7"/>
    <p:sldId id="260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45" autoAdjust="0"/>
    <p:restoredTop sz="94660"/>
  </p:normalViewPr>
  <p:slideViewPr>
    <p:cSldViewPr>
      <p:cViewPr varScale="1">
        <p:scale>
          <a:sx n="74" d="100"/>
          <a:sy n="74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B390-4188-4C69-BC7D-AF84E734443B}" type="datetimeFigureOut">
              <a:rPr lang="en-AU" smtClean="0"/>
              <a:t>21/10/2013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6CB9-FA92-4DA5-8D61-067F3D1F38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983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B390-4188-4C69-BC7D-AF84E734443B}" type="datetimeFigureOut">
              <a:rPr lang="en-AU" smtClean="0"/>
              <a:t>21/10/2013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6CB9-FA92-4DA5-8D61-067F3D1F38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8465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B390-4188-4C69-BC7D-AF84E734443B}" type="datetimeFigureOut">
              <a:rPr lang="en-AU" smtClean="0"/>
              <a:t>21/10/2013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6CB9-FA92-4DA5-8D61-067F3D1F38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775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B390-4188-4C69-BC7D-AF84E734443B}" type="datetimeFigureOut">
              <a:rPr lang="en-AU" smtClean="0"/>
              <a:t>21/10/2013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6CB9-FA92-4DA5-8D61-067F3D1F38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209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B390-4188-4C69-BC7D-AF84E734443B}" type="datetimeFigureOut">
              <a:rPr lang="en-AU" smtClean="0"/>
              <a:t>21/10/2013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6CB9-FA92-4DA5-8D61-067F3D1F38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904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B390-4188-4C69-BC7D-AF84E734443B}" type="datetimeFigureOut">
              <a:rPr lang="en-AU" smtClean="0"/>
              <a:t>21/10/2013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6CB9-FA92-4DA5-8D61-067F3D1F38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9035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B390-4188-4C69-BC7D-AF84E734443B}" type="datetimeFigureOut">
              <a:rPr lang="en-AU" smtClean="0"/>
              <a:t>21/10/2013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6CB9-FA92-4DA5-8D61-067F3D1F38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5475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B390-4188-4C69-BC7D-AF84E734443B}" type="datetimeFigureOut">
              <a:rPr lang="en-AU" smtClean="0"/>
              <a:t>21/10/2013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6CB9-FA92-4DA5-8D61-067F3D1F38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0055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B390-4188-4C69-BC7D-AF84E734443B}" type="datetimeFigureOut">
              <a:rPr lang="en-AU" smtClean="0"/>
              <a:t>21/10/2013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6CB9-FA92-4DA5-8D61-067F3D1F38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5378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B390-4188-4C69-BC7D-AF84E734443B}" type="datetimeFigureOut">
              <a:rPr lang="en-AU" smtClean="0"/>
              <a:t>21/10/2013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6CB9-FA92-4DA5-8D61-067F3D1F38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291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B390-4188-4C69-BC7D-AF84E734443B}" type="datetimeFigureOut">
              <a:rPr lang="en-AU" smtClean="0"/>
              <a:t>21/10/2013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6CB9-FA92-4DA5-8D61-067F3D1F38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893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6B390-4188-4C69-BC7D-AF84E734443B}" type="datetimeFigureOut">
              <a:rPr lang="en-AU" smtClean="0"/>
              <a:t>21/10/2013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16CB9-FA92-4DA5-8D61-067F3D1F38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03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32656"/>
            <a:ext cx="5724525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5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" y="0"/>
            <a:ext cx="9120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5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36" y="242442"/>
            <a:ext cx="8259328" cy="637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6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784" y="1340768"/>
            <a:ext cx="7059011" cy="41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5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" y="908720"/>
            <a:ext cx="9144000" cy="427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5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0648"/>
            <a:ext cx="5953125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5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7246577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5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632"/>
            <a:ext cx="7707937" cy="660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5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 Wakelin</dc:creator>
  <cp:lastModifiedBy>Phillip Wakelin</cp:lastModifiedBy>
  <cp:revision>3</cp:revision>
  <dcterms:created xsi:type="dcterms:W3CDTF">2013-10-16T21:34:27Z</dcterms:created>
  <dcterms:modified xsi:type="dcterms:W3CDTF">2013-10-21T21:49:06Z</dcterms:modified>
</cp:coreProperties>
</file>